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37" r:id="rId5"/>
    <p:sldId id="745" r:id="rId6"/>
    <p:sldId id="738" r:id="rId7"/>
    <p:sldId id="739" r:id="rId8"/>
    <p:sldId id="740" r:id="rId9"/>
    <p:sldId id="741" r:id="rId10"/>
    <p:sldId id="742" r:id="rId11"/>
    <p:sldId id="743" r:id="rId12"/>
    <p:sldId id="74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81824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1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31749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1.______ I want to send a letter.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museum.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2.______ Where is the library? I want to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 books.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Sorry. 3.______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ask. 4.______ Is there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library near here?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Yes, there is.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 the cinema.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Robin: Thank you.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4653" y="7198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04653" y="1799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0797" y="29288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85173" y="29288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03701" y="45885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717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3413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Hi,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Today I want to introduce(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my city. There is a science museum in my city. It is between the cinema and the bookstore. There is also a big hospital.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front of the science museum. Is there a post office in my city? Yes, there is.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hospital. I often send some postcards to my friends there. Where is my school?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the park.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clean and beautiful. This is my city. What about your city?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44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4580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science museum in the city.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 hospital is between the cinema and the bookstore.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hospital is behind the school.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a zoo in the city.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8797" y="141872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25175" y="200349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42843" y="31810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49221" y="37779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417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1433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)1.A.library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B.museum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)2.A.where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)3.A.my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C.behind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B.city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)5.A.hospital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B.excuse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C.park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477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2372" y="236334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4267" y="29476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6709" y="35612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6875" y="41218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)1.—Excuse me. Where is the library?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museum.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A.next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)2.Is it far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great cinema!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118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2336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9027" y="4460996"/>
            <a:ext cx="48569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02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ruler.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A.buy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C.buying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)5.She often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 in the morning.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B.reads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839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1365" y="2775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73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23863"/>
            <a:ext cx="10807700" cy="30189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三、选词填空。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(Where/What) is the zoo?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(get/get to) there?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(Let/Let’s) go to the museum.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4.Excuse me.I want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(go/to go) to the cinema.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8509" y="1871935"/>
            <a:ext cx="17754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Where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29173" y="2440959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68549" y="3025734"/>
            <a:ext cx="105907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Let’s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392885" y="3658056"/>
            <a:ext cx="105907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>
                <a:ea typeface="宋体" panose="02010600030101010101" pitchFamily="2" charset="-122"/>
              </a:rPr>
              <a:t>to go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9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92800"/>
            <a:ext cx="10807700" cy="5029743"/>
            <a:chOff x="361950" y="719807"/>
            <a:chExt cx="10807700" cy="5029743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719807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判断图片与对话内容是否相符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that?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robot.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)2.—Where is the tree?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near the house.	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19z37.eps" descr="id:21474870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49069" y="4176191"/>
              <a:ext cx="2125836" cy="1573359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792485" y="2603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1937" y="44136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1" name="NE6KRG04.eps" descr="id:21474870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12965" y="2184496"/>
            <a:ext cx="1379398" cy="182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5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48001"/>
            <a:ext cx="10807700" cy="4360654"/>
            <a:chOff x="361950" y="948001"/>
            <a:chExt cx="10807700" cy="4360654"/>
          </a:xfrm>
        </p:grpSpPr>
        <p:grpSp>
          <p:nvGrpSpPr>
            <p:cNvPr id="3" name="组合 2"/>
            <p:cNvGrpSpPr/>
            <p:nvPr/>
          </p:nvGrpSpPr>
          <p:grpSpPr>
            <a:xfrm>
              <a:off x="361950" y="1382117"/>
              <a:ext cx="10807700" cy="3926538"/>
              <a:chOff x="361950" y="1401781"/>
              <a:chExt cx="10807700" cy="3926538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1950" y="1401781"/>
                <a:ext cx="10807700" cy="363791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)3.—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Let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go to the science museum.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</a:rPr>
                  <a:t>—OK.</a:t>
                </a:r>
                <a:endParaRPr lang="zh-CN" altLang="en-US" dirty="0"/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)4.—Is there a park?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—Yes, there is.	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2" name="19z39.eps" descr="id:214748710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73005" y="3423656"/>
                <a:ext cx="1860038" cy="1904663"/>
              </a:xfrm>
              <a:prstGeom prst="rect">
                <a:avLst/>
              </a:prstGeom>
            </p:spPr>
          </p:pic>
        </p:grpSp>
        <p:pic>
          <p:nvPicPr>
            <p:cNvPr id="9" name="21CRG17.eps" descr="id:214748712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8137301" y="948001"/>
              <a:ext cx="2880320" cy="1860038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>
          <a:xfrm>
            <a:off x="792485" y="147164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2485" y="37715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859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575791"/>
            <a:ext cx="10807700" cy="5820357"/>
            <a:chOff x="361950" y="575791"/>
            <a:chExt cx="10807700" cy="5820357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575791"/>
              <a:ext cx="5242141" cy="6565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368549" y="1151855"/>
              <a:ext cx="8495431" cy="11709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A.science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museum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B.hospital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C.post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office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D.cinema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E.bookstore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2354016"/>
              <a:ext cx="10807700" cy="40421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)1.I want to see a film.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go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)2.I am ill. I want to go 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)3.I like science. I want to go 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4.Let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to the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I want to send a postcard to my friend.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)5.There is a new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You can buy many interesting books there.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08965" y="23786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8965" y="29634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7744" y="34853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7744" y="409473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0186" y="522049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296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46346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75575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A.Excuse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me, sir.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it?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C.Robin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where is the post office?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E.Thanks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52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80</TotalTime>
  <Words>259</Words>
  <Application>Microsoft Office PowerPoint</Application>
  <PresentationFormat>自定义</PresentationFormat>
  <Paragraphs>85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2025-09-02T07:24:38Z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